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4" r:id="rId4"/>
    <p:sldId id="275" r:id="rId5"/>
    <p:sldId id="283" r:id="rId6"/>
    <p:sldId id="284" r:id="rId7"/>
    <p:sldId id="276" r:id="rId8"/>
    <p:sldId id="286" r:id="rId9"/>
    <p:sldId id="279" r:id="rId10"/>
    <p:sldId id="287" r:id="rId11"/>
    <p:sldId id="259" r:id="rId12"/>
    <p:sldId id="261" r:id="rId13"/>
    <p:sldId id="271" r:id="rId14"/>
    <p:sldId id="288" r:id="rId15"/>
    <p:sldId id="289" r:id="rId16"/>
    <p:sldId id="290" r:id="rId17"/>
    <p:sldId id="265" r:id="rId18"/>
    <p:sldId id="291" r:id="rId19"/>
    <p:sldId id="272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6E14D-CF60-4DF9-A6B8-935D9E6D9AA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DCDDFB7-E3E7-449D-B5D5-D948197A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944216"/>
          </a:xfrm>
        </p:spPr>
        <p:txBody>
          <a:bodyPr>
            <a:normAutofit fontScale="900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_CopperGothCpsExp" pitchFamily="34" charset="-52"/>
              </a:rPr>
              <a:t>«Защитник Отечества» </a:t>
            </a: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воспитатель: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Ванюшина </a:t>
            </a:r>
            <a:r>
              <a:rPr lang="ru-RU" sz="2000" dirty="0" smtClean="0">
                <a:solidFill>
                  <a:schemeClr val="tx1"/>
                </a:solidFill>
              </a:rPr>
              <a:t>Н.Е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016224"/>
          </a:xfrm>
        </p:spPr>
        <p:txBody>
          <a:bodyPr/>
          <a:lstStyle/>
          <a:p>
            <a:r>
              <a:rPr lang="ru-RU" i="1" dirty="0" smtClean="0"/>
              <a:t>Викторина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2" descr="http://zvezdy-obrazovaniya.ru/konkurs/f300308467493510b7b90593a64fd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4248472" cy="2808312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Муниципальное дошкольное образовательное учреждение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детский сад </a:t>
            </a:r>
            <a:r>
              <a:rPr kumimoji="0" lang="ru-RU" sz="13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общеразвивающего</a:t>
            </a: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вида № 23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6000768"/>
            <a:ext cx="1217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</a:t>
            </a:r>
            <a:r>
              <a:rPr lang="ru-RU" dirty="0" smtClean="0"/>
              <a:t>. Узловая</a:t>
            </a:r>
          </a:p>
          <a:p>
            <a:pPr algn="ctr"/>
            <a:r>
              <a:rPr lang="ru-RU" dirty="0" smtClean="0"/>
              <a:t>2018 г. </a:t>
            </a: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0931/00084690-59f977cc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detiseti.ru/images/library/tasks/labyrinth/tankist-tan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48872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Самый умный 2016\83614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1916833"/>
            <a:ext cx="33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</a:t>
            </a:r>
            <a:endParaRPr lang="ru-RU" sz="60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detskommire.ru/wp-content/uploads/2011/09/%D0%B3%D1%80%D0%B0%D0%BD%D0%B0%D1%82%D0%B0-300x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3816424" cy="2160240"/>
          </a:xfrm>
          <a:prstGeom prst="rect">
            <a:avLst/>
          </a:prstGeom>
          <a:noFill/>
        </p:spPr>
      </p:pic>
      <p:pic>
        <p:nvPicPr>
          <p:cNvPr id="28678" name="Picture 6" descr="https://ds03.infourok.ru/uploads/ex/0368/00061de7-5259fbd5/1/img97.jpg"/>
          <p:cNvPicPr>
            <a:picLocks noChangeAspect="1" noChangeArrowheads="1"/>
          </p:cNvPicPr>
          <p:nvPr/>
        </p:nvPicPr>
        <p:blipFill>
          <a:blip r:embed="rId3" cstate="print"/>
          <a:srcRect l="15343" t="10911" r="11008" b="49537"/>
          <a:stretch>
            <a:fillRect/>
          </a:stretch>
        </p:blipFill>
        <p:spPr bwMode="auto">
          <a:xfrm>
            <a:off x="1907704" y="3789040"/>
            <a:ext cx="5184576" cy="208823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6" y="3702424"/>
          <a:ext cx="5544615" cy="2214282"/>
        </p:xfrm>
        <a:graphic>
          <a:graphicData uri="http://schemas.openxmlformats.org/drawingml/2006/table">
            <a:tbl>
              <a:tblPr/>
              <a:tblGrid>
                <a:gridCol w="5544615"/>
              </a:tblGrid>
              <a:tr h="22142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Самый умный 2016\shablony-prezentatsiy-powerpoint-pedsovet-15011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http://clipground.com/images/clipart-outline-of-soldier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2952328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2967335"/>
            <a:ext cx="4511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ПРАВИЛЬНУЮ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ТЕНЬ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eshka.ru/wp-content/uploads/2014/02/naidy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Самый умный 2016\shablony-prezentatsiy-powerpoint-pedsovet-15011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static.s0.drupay.ru/sb/obraleksin/sites/obraleksin.ru/files/enews/467/images/23.jpg"/>
          <p:cNvPicPr/>
          <p:nvPr/>
        </p:nvPicPr>
        <p:blipFill>
          <a:blip r:embed="rId3" cstate="print"/>
          <a:srcRect t="-1326" r="65102" b="50379"/>
          <a:stretch>
            <a:fillRect/>
          </a:stretch>
        </p:blipFill>
        <p:spPr bwMode="auto">
          <a:xfrm>
            <a:off x="457200" y="533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s0.drupay.ru/sb/obraleksin/sites/obraleksin.ru/files/enews/467/images/23.jpg"/>
          <p:cNvPicPr/>
          <p:nvPr/>
        </p:nvPicPr>
        <p:blipFill>
          <a:blip r:embed="rId3" cstate="print"/>
          <a:srcRect l="34863" t="-1136" r="31467" b="51326"/>
          <a:stretch>
            <a:fillRect/>
          </a:stretch>
        </p:blipFill>
        <p:spPr bwMode="auto">
          <a:xfrm>
            <a:off x="457200" y="2438400"/>
            <a:ext cx="1371600" cy="153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s0.drupay.ru/sb/obraleksin/sites/obraleksin.ru/files/enews/467/images/23.jpg"/>
          <p:cNvPicPr/>
          <p:nvPr/>
        </p:nvPicPr>
        <p:blipFill>
          <a:blip r:embed="rId3" cstate="print"/>
          <a:srcRect l="69680" t="5114" r="-62" b="51515"/>
          <a:stretch>
            <a:fillRect/>
          </a:stretch>
        </p:blipFill>
        <p:spPr bwMode="auto">
          <a:xfrm>
            <a:off x="457200" y="4800600"/>
            <a:ext cx="1364477" cy="13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s://fs00.infourok.ru/images/doc/188/214923/img8.jpg"/>
          <p:cNvPicPr>
            <a:picLocks noChangeAspect="1" noChangeArrowheads="1"/>
          </p:cNvPicPr>
          <p:nvPr/>
        </p:nvPicPr>
        <p:blipFill>
          <a:blip r:embed="rId4" cstate="print"/>
          <a:srcRect l="5512" t="26190" r="8651" b="14286"/>
          <a:stretch>
            <a:fillRect/>
          </a:stretch>
        </p:blipFill>
        <p:spPr bwMode="auto">
          <a:xfrm>
            <a:off x="1979712" y="620688"/>
            <a:ext cx="6912768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244334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ШИФРОВКА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2" name="Picture 4" descr="http://opt.evrolist.ru/wa-data/public/shop/products/06/61/126106/images/81918/81918.750x0.jpg"/>
          <p:cNvPicPr>
            <a:picLocks noChangeAspect="1" noChangeArrowheads="1"/>
          </p:cNvPicPr>
          <p:nvPr/>
        </p:nvPicPr>
        <p:blipFill>
          <a:blip r:embed="rId2" cstate="print"/>
          <a:srcRect l="17280" r="22241" b="17921"/>
          <a:stretch>
            <a:fillRect/>
          </a:stretch>
        </p:blipFill>
        <p:spPr bwMode="auto">
          <a:xfrm>
            <a:off x="395536" y="692696"/>
            <a:ext cx="4032448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404664"/>
          <a:ext cx="1535832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67944" y="404664"/>
          <a:ext cx="180020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УМЕЛО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44208" y="404664"/>
          <a:ext cx="1944216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060848"/>
          <a:ext cx="80648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12961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56176" y="3861048"/>
          <a:ext cx="2016224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ВОЕ 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23928" y="3861048"/>
          <a:ext cx="1800200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СОЛДА-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3861048"/>
          <a:ext cx="1679848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48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ТСКОЕ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voenreserv.ru/catalogue/files/19565/big.jpg"/>
          <p:cNvPicPr/>
          <p:nvPr/>
        </p:nvPicPr>
        <p:blipFill>
          <a:blip r:embed="rId2" cstate="print"/>
          <a:srcRect l="13333" t="23800" r="13125" b="28000"/>
          <a:stretch>
            <a:fillRect/>
          </a:stretch>
        </p:blipFill>
        <p:spPr bwMode="auto">
          <a:xfrm>
            <a:off x="1835696" y="1124744"/>
            <a:ext cx="1050603" cy="70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3.bp.blogspot.com/_akhpU_4wUK4/TGu-KNvBQDI/AAAAAAAAJi8/Fk3p-w9TbdA/s1600/gl-ber-ru3a.jpg"/>
          <p:cNvPicPr/>
          <p:nvPr/>
        </p:nvPicPr>
        <p:blipFill>
          <a:blip r:embed="rId3" cstate="print"/>
          <a:srcRect l="4171" t="78758" r="66954" b="2768"/>
          <a:stretch>
            <a:fillRect/>
          </a:stretch>
        </p:blipFill>
        <p:spPr bwMode="auto">
          <a:xfrm>
            <a:off x="4211960" y="908720"/>
            <a:ext cx="1368152" cy="93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thumbs.dreamstime.com/z/nautical-icons-8169801.jpg"/>
          <p:cNvPicPr/>
          <p:nvPr/>
        </p:nvPicPr>
        <p:blipFill>
          <a:blip r:embed="rId4" cstate="print"/>
          <a:srcRect l="62694" t="19906" r="9888" b="52665"/>
          <a:stretch>
            <a:fillRect/>
          </a:stretch>
        </p:blipFill>
        <p:spPr bwMode="auto">
          <a:xfrm>
            <a:off x="6804248" y="908720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ds5ishim.ru/sites/default/files/funny-skydiving-quotes-16065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9" y="4365104"/>
            <a:ext cx="1152128" cy="8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t03.kakprosto.ru/tumb/680/images/article/2014/5/28/146278_538606851789153860685178c8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293096"/>
            <a:ext cx="1152128" cy="9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anread.ru/store/book/pictures/4/?src=10211640&amp;i=16&amp;ext=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293096"/>
            <a:ext cx="1177677" cy="8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st03.kakprosto.ru/tumb/680/images/article/2014/5/28/146278_538606851789153860685178c8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276872"/>
            <a:ext cx="1152128" cy="9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ds5ishim.ru/sites/default/files/funny-skydiving-quotes-16065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2276872"/>
            <a:ext cx="1152128" cy="91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thumbs.dreamstime.com/z/nautical-icons-8169801.jpg"/>
          <p:cNvPicPr/>
          <p:nvPr/>
        </p:nvPicPr>
        <p:blipFill>
          <a:blip r:embed="rId4" cstate="print"/>
          <a:srcRect l="62694" t="19906" r="9888" b="52665"/>
          <a:stretch>
            <a:fillRect/>
          </a:stretch>
        </p:blipFill>
        <p:spPr bwMode="auto">
          <a:xfrm>
            <a:off x="3059832" y="2276872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fanread.ru/store/book/pictures/4/?src=10211640&amp;i=16&amp;ext=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276872"/>
            <a:ext cx="1177677" cy="90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voenreserv.ru/catalogue/files/19565/big.jpg"/>
          <p:cNvPicPr/>
          <p:nvPr/>
        </p:nvPicPr>
        <p:blipFill>
          <a:blip r:embed="rId10" cstate="print"/>
          <a:srcRect l="13333" t="23800" r="13125" b="28000"/>
          <a:stretch>
            <a:fillRect/>
          </a:stretch>
        </p:blipFill>
        <p:spPr bwMode="auto">
          <a:xfrm>
            <a:off x="5724128" y="2276872"/>
            <a:ext cx="1050603" cy="91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3.bp.blogspot.com/_akhpU_4wUK4/TGu-KNvBQDI/AAAAAAAAJi8/Fk3p-w9TbdA/s1600/gl-ber-ru3a.jpg"/>
          <p:cNvPicPr/>
          <p:nvPr/>
        </p:nvPicPr>
        <p:blipFill>
          <a:blip r:embed="rId3" cstate="print"/>
          <a:srcRect l="4171" t="78758" r="66954" b="2768"/>
          <a:stretch>
            <a:fillRect/>
          </a:stretch>
        </p:blipFill>
        <p:spPr bwMode="auto">
          <a:xfrm>
            <a:off x="6876256" y="2276872"/>
            <a:ext cx="1368152" cy="93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8" cy="46805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a7/00064536-f1c30dbf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620992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 О Л О Д Ц Ы</a:t>
            </a: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132856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Он готов в огонь и бой,</a:t>
            </a:r>
          </a:p>
          <a:p>
            <a:pPr>
              <a:buNone/>
            </a:pPr>
            <a:r>
              <a:rPr lang="ru-RU" dirty="0" smtClean="0"/>
              <a:t>Защищая нас с тобой.</a:t>
            </a:r>
          </a:p>
          <a:p>
            <a:pPr>
              <a:buNone/>
            </a:pPr>
            <a:r>
              <a:rPr lang="ru-RU" dirty="0" smtClean="0"/>
              <a:t>Он в дозор идет и в град, </a:t>
            </a:r>
          </a:p>
          <a:p>
            <a:pPr>
              <a:buNone/>
            </a:pPr>
            <a:r>
              <a:rPr lang="ru-RU" dirty="0" smtClean="0"/>
              <a:t>Не покидает пост …..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самолете он летает</a:t>
            </a:r>
          </a:p>
          <a:p>
            <a:pPr>
              <a:buNone/>
            </a:pPr>
            <a:r>
              <a:rPr lang="ru-RU" dirty="0" smtClean="0"/>
              <a:t>Страну нашу охраняет</a:t>
            </a:r>
          </a:p>
          <a:p>
            <a:pPr>
              <a:buNone/>
            </a:pPr>
            <a:r>
              <a:rPr lang="ru-RU" dirty="0" smtClean="0"/>
              <a:t>Выполняет он приказ</a:t>
            </a:r>
          </a:p>
          <a:p>
            <a:pPr>
              <a:buNone/>
            </a:pPr>
            <a:r>
              <a:rPr lang="ru-RU" dirty="0" smtClean="0"/>
              <a:t>Защищая с неба нас…..</a:t>
            </a:r>
          </a:p>
        </p:txBody>
      </p:sp>
      <p:pic>
        <p:nvPicPr>
          <p:cNvPr id="3" name="Рисунок 2" descr="http://mal-eg.ru/wp-content/uploads/2016/02/soldat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1512168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 А Г А Д К И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sp-familyshop.ru/files/1ae/1ae1555e609e29bb4ca1eb5ae9249cc0.jpg"/>
          <p:cNvPicPr/>
          <p:nvPr/>
        </p:nvPicPr>
        <p:blipFill>
          <a:blip r:embed="rId3" cstate="print"/>
          <a:srcRect l="14444" r="16296"/>
          <a:stretch>
            <a:fillRect/>
          </a:stretch>
        </p:blipFill>
        <p:spPr bwMode="auto">
          <a:xfrm>
            <a:off x="971600" y="3933056"/>
            <a:ext cx="1781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 А Г А Д К 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Брат сказал «Не торопись!</a:t>
            </a:r>
          </a:p>
          <a:p>
            <a:pPr>
              <a:buNone/>
            </a:pPr>
            <a:r>
              <a:rPr lang="ru-RU" dirty="0" smtClean="0"/>
              <a:t>Лучше в школе ты учись!»</a:t>
            </a:r>
          </a:p>
          <a:p>
            <a:pPr>
              <a:buNone/>
            </a:pPr>
            <a:r>
              <a:rPr lang="ru-RU" dirty="0" smtClean="0"/>
              <a:t>Будешь ты отличником</a:t>
            </a:r>
          </a:p>
          <a:p>
            <a:pPr>
              <a:buNone/>
            </a:pPr>
            <a:r>
              <a:rPr lang="ru-RU" dirty="0" smtClean="0"/>
              <a:t>Станешь…..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Гусеницы, башня, пушка,</a:t>
            </a:r>
          </a:p>
          <a:p>
            <a:pPr>
              <a:buNone/>
            </a:pPr>
            <a:r>
              <a:rPr lang="ru-RU" dirty="0" smtClean="0"/>
              <a:t>Люк открытый на верхушке.</a:t>
            </a:r>
          </a:p>
          <a:p>
            <a:pPr>
              <a:buNone/>
            </a:pPr>
            <a:r>
              <a:rPr lang="ru-RU" dirty="0" smtClean="0"/>
              <a:t>Та машина в поле чистом</a:t>
            </a:r>
          </a:p>
          <a:p>
            <a:pPr>
              <a:buNone/>
            </a:pPr>
            <a:r>
              <a:rPr lang="ru-RU" dirty="0" smtClean="0"/>
              <a:t>Управляется….</a:t>
            </a:r>
          </a:p>
          <a:p>
            <a:endParaRPr lang="ru-RU" dirty="0"/>
          </a:p>
        </p:txBody>
      </p:sp>
      <p:pic>
        <p:nvPicPr>
          <p:cNvPr id="5" name="Picture 4" descr="http://cdn3.slus.name/0d/6e/0d6e0e36355ad9b2a8373ac3656ea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1728192" cy="1800200"/>
          </a:xfrm>
          <a:prstGeom prst="rect">
            <a:avLst/>
          </a:prstGeom>
          <a:noFill/>
        </p:spPr>
      </p:pic>
      <p:pic>
        <p:nvPicPr>
          <p:cNvPr id="6" name="Picture 2" descr="http://ped-kopilka.ru/upload/blogs2/2017/2/33347_b8a501f0c02687c59609392aec96d0ff.jpg.jpg"/>
          <p:cNvPicPr>
            <a:picLocks noChangeAspect="1" noChangeArrowheads="1"/>
          </p:cNvPicPr>
          <p:nvPr/>
        </p:nvPicPr>
        <p:blipFill>
          <a:blip r:embed="rId3" cstate="print"/>
          <a:srcRect l="9651" r="9925" b="1131"/>
          <a:stretch>
            <a:fillRect/>
          </a:stretch>
        </p:blipFill>
        <p:spPr bwMode="auto">
          <a:xfrm>
            <a:off x="1043608" y="4149080"/>
            <a:ext cx="1584176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3105835"/>
            <a:ext cx="4320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ПАРУ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2" name="Picture 4" descr="http://cdn3.slus.name/0d/6e/0d6e0e36355ad9b2a8373ac3656ea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d-kopilka.ru/upload/blogs2/2017/2/33347_b8a501f0c02687c59609392aec96d0ff.jpg.jpg"/>
          <p:cNvPicPr>
            <a:picLocks noChangeAspect="1" noChangeArrowheads="1"/>
          </p:cNvPicPr>
          <p:nvPr/>
        </p:nvPicPr>
        <p:blipFill>
          <a:blip r:embed="rId2" cstate="print"/>
          <a:srcRect l="9651" r="9925" b="1131"/>
          <a:stretch>
            <a:fillRect/>
          </a:stretch>
        </p:blipFill>
        <p:spPr bwMode="auto">
          <a:xfrm>
            <a:off x="611560" y="188640"/>
            <a:ext cx="2448272" cy="2664296"/>
          </a:xfrm>
          <a:prstGeom prst="rect">
            <a:avLst/>
          </a:prstGeom>
          <a:noFill/>
        </p:spPr>
      </p:pic>
      <p:pic>
        <p:nvPicPr>
          <p:cNvPr id="20486" name="Picture 6" descr="https://sp-yuga.ru/files/spyuga/704/718/136/741/350.jpg"/>
          <p:cNvPicPr>
            <a:picLocks noChangeAspect="1" noChangeArrowheads="1"/>
          </p:cNvPicPr>
          <p:nvPr/>
        </p:nvPicPr>
        <p:blipFill>
          <a:blip r:embed="rId3" cstate="print"/>
          <a:srcRect l="25200" r="26081" b="2561"/>
          <a:stretch>
            <a:fillRect/>
          </a:stretch>
        </p:blipFill>
        <p:spPr bwMode="auto">
          <a:xfrm>
            <a:off x="3347864" y="188640"/>
            <a:ext cx="2088232" cy="2592288"/>
          </a:xfrm>
          <a:prstGeom prst="rect">
            <a:avLst/>
          </a:prstGeom>
          <a:noFill/>
        </p:spPr>
      </p:pic>
      <p:pic>
        <p:nvPicPr>
          <p:cNvPr id="20488" name="Picture 8" descr="http://dev.million-otkrytok.ru/upload/iblock/59c/59cffe54a70809d7893d66e9f819bbe4.jpg"/>
          <p:cNvPicPr>
            <a:picLocks noChangeAspect="1" noChangeArrowheads="1"/>
          </p:cNvPicPr>
          <p:nvPr/>
        </p:nvPicPr>
        <p:blipFill>
          <a:blip r:embed="rId4" cstate="print"/>
          <a:srcRect l="11760" r="21041" b="2561"/>
          <a:stretch>
            <a:fillRect/>
          </a:stretch>
        </p:blipFill>
        <p:spPr bwMode="auto">
          <a:xfrm>
            <a:off x="5652120" y="116632"/>
            <a:ext cx="2520280" cy="2592288"/>
          </a:xfrm>
          <a:prstGeom prst="rect">
            <a:avLst/>
          </a:prstGeom>
          <a:noFill/>
        </p:spPr>
      </p:pic>
      <p:pic>
        <p:nvPicPr>
          <p:cNvPr id="20490" name="Picture 10" descr="https://s3.pixers.pics/pixers/700/FO/59/83/25/94/700_FO59832594_000c8dff8f70be4251cbb17374ce17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2736304" cy="2520280"/>
          </a:xfrm>
          <a:prstGeom prst="rect">
            <a:avLst/>
          </a:prstGeom>
          <a:noFill/>
        </p:spPr>
      </p:pic>
      <p:pic>
        <p:nvPicPr>
          <p:cNvPr id="20494" name="Picture 14" descr="http://montessoriself.ru/wp-content/uploads/2016/01/ras4.jpg"/>
          <p:cNvPicPr>
            <a:picLocks noChangeAspect="1" noChangeArrowheads="1"/>
          </p:cNvPicPr>
          <p:nvPr/>
        </p:nvPicPr>
        <p:blipFill>
          <a:blip r:embed="rId6" cstate="print"/>
          <a:srcRect l="2611" t="18279" r="4685" b="16437"/>
          <a:stretch>
            <a:fillRect/>
          </a:stretch>
        </p:blipFill>
        <p:spPr bwMode="auto">
          <a:xfrm>
            <a:off x="3275856" y="3789040"/>
            <a:ext cx="2520280" cy="2304256"/>
          </a:xfrm>
          <a:prstGeom prst="rect">
            <a:avLst/>
          </a:prstGeom>
          <a:noFill/>
        </p:spPr>
      </p:pic>
      <p:pic>
        <p:nvPicPr>
          <p:cNvPr id="20496" name="Picture 16" descr="https://t4.ftcdn.net/jpg/01/18/20/65/500_F_118206598_deKMIiC2PiBCiF52nhtzuEtyjQiggX59.jpg"/>
          <p:cNvPicPr>
            <a:picLocks noChangeAspect="1" noChangeArrowheads="1"/>
          </p:cNvPicPr>
          <p:nvPr/>
        </p:nvPicPr>
        <p:blipFill>
          <a:blip r:embed="rId7" cstate="print"/>
          <a:srcRect l="16632" t="4628" r="16841" b="5887"/>
          <a:stretch>
            <a:fillRect/>
          </a:stretch>
        </p:blipFill>
        <p:spPr bwMode="auto">
          <a:xfrm>
            <a:off x="6228184" y="3645024"/>
            <a:ext cx="237626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Графический диктант</a:t>
            </a:r>
            <a:endParaRPr lang="ru-RU" dirty="0"/>
          </a:p>
        </p:txBody>
      </p:sp>
      <p:pic>
        <p:nvPicPr>
          <p:cNvPr id="4" name="Содержимое 3" descr="http://www.kinderok.ru/sites/default/files/lodochka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37" y="1995487"/>
            <a:ext cx="42767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7sbba1bdibdb2dechfd.xn--p1ai/cache/datsogallery_catid-15_360x450_0/760170BAC260-15.jpg"/>
          <p:cNvPicPr>
            <a:picLocks noChangeAspect="1" noChangeArrowheads="1"/>
          </p:cNvPicPr>
          <p:nvPr/>
        </p:nvPicPr>
        <p:blipFill>
          <a:blip r:embed="rId2" cstate="print"/>
          <a:srcRect t="4200" r="3401" b="5501"/>
          <a:stretch>
            <a:fillRect/>
          </a:stretch>
        </p:blipFill>
        <p:spPr bwMode="auto">
          <a:xfrm>
            <a:off x="899592" y="836712"/>
            <a:ext cx="7488832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Самый умный 2016\shablony-prezentatsiy-powerpoint-pedsovet-15011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08439" y="2780928"/>
            <a:ext cx="132760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1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76672"/>
            <a:ext cx="208823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19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9936" y="1484784"/>
            <a:ext cx="810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134076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3284984"/>
            <a:ext cx="18722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1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9" y="3244334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843808" y="4337810"/>
            <a:ext cx="79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75656" y="5661248"/>
          <a:ext cx="6095999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360</TotalTime>
  <Words>150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Викторина </vt:lpstr>
      <vt:lpstr>Слайд 2</vt:lpstr>
      <vt:lpstr>З А Г А Д К И </vt:lpstr>
      <vt:lpstr>З А Г А Д К И</vt:lpstr>
      <vt:lpstr>Слайд 5</vt:lpstr>
      <vt:lpstr>Слайд 6</vt:lpstr>
      <vt:lpstr>Графический диктант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 О Л О Д Ц 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Ванюшина Н. Е.</dc:creator>
  <cp:lastModifiedBy>Детский сад</cp:lastModifiedBy>
  <cp:revision>35</cp:revision>
  <dcterms:created xsi:type="dcterms:W3CDTF">2018-02-11T15:33:11Z</dcterms:created>
  <dcterms:modified xsi:type="dcterms:W3CDTF">2018-02-21T09:35:40Z</dcterms:modified>
</cp:coreProperties>
</file>