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6" r:id="rId4"/>
    <p:sldId id="275" r:id="rId5"/>
    <p:sldId id="277" r:id="rId6"/>
    <p:sldId id="260" r:id="rId7"/>
    <p:sldId id="262" r:id="rId8"/>
    <p:sldId id="263" r:id="rId9"/>
    <p:sldId id="264" r:id="rId10"/>
    <p:sldId id="265" r:id="rId11"/>
    <p:sldId id="278" r:id="rId12"/>
    <p:sldId id="266" r:id="rId13"/>
    <p:sldId id="272" r:id="rId14"/>
    <p:sldId id="273" r:id="rId15"/>
    <p:sldId id="268" r:id="rId16"/>
    <p:sldId id="270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A5AC-9C63-4CE5-92C0-69A8E0C68E1F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00BE-10E8-453C-948D-166AA01E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0;&#1072;&#1087;&#1080;&#1090;&#1072;&#1085;%20&#1050;&#1088;&#1072;&#1073;-%20'&#1056;&#1072;&#1079;&#1084;&#1080;&#1085;&#1082;&#1072;'%20(&#1092;&#1080;&#1079;&#1084;&#1080;&#1085;&#1091;&#1090;&#1082;&#1072;%20&#1076;&#1083;&#1103;%20&#1076;&#1077;&#1090;&#1077;&#1081;).mp4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«Путешествие по островам знаний»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Итоговое занятие</a:t>
            </a:r>
          </a:p>
          <a:p>
            <a:pPr algn="r"/>
            <a:r>
              <a:rPr lang="ru-RU" sz="2000" dirty="0" smtClean="0"/>
              <a:t> в подготовительной группе.</a:t>
            </a:r>
          </a:p>
          <a:p>
            <a:pPr algn="r"/>
            <a:r>
              <a:rPr lang="ru-RU" sz="2000" dirty="0" smtClean="0"/>
              <a:t>Воспитатель Ванюшина Н.Е.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931/00084690-59f977cc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Капитан Краб- 'Разминка' (физминутка для детей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5772472" cy="4239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bigslide.ru/images/14/13307/96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914400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«Остров слов»</a:t>
            </a:r>
            <a:endParaRPr lang="ru-RU" i="1" dirty="0"/>
          </a:p>
        </p:txBody>
      </p:sp>
      <p:pic>
        <p:nvPicPr>
          <p:cNvPr id="22530" name="Picture 2" descr="http://clipground.com/images/caribbean-island-clipar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5832648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3645025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«Остров слов»</a:t>
            </a:r>
            <a:endParaRPr lang="ru-RU" dirty="0"/>
          </a:p>
        </p:txBody>
      </p:sp>
      <p:pic>
        <p:nvPicPr>
          <p:cNvPr id="22534" name="Picture 6" descr="http://zoozel.ru/gallery/images/1649716_sova-na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306727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5/87/926/87926467_l13.jpg"/>
          <p:cNvPicPr>
            <a:picLocks noChangeAspect="1" noChangeArrowheads="1"/>
          </p:cNvPicPr>
          <p:nvPr/>
        </p:nvPicPr>
        <p:blipFill>
          <a:blip r:embed="rId2" cstate="print"/>
          <a:srcRect l="6121" t="9322" r="5119" b="19297"/>
          <a:stretch>
            <a:fillRect/>
          </a:stretch>
        </p:blipFill>
        <p:spPr bwMode="auto">
          <a:xfrm>
            <a:off x="971600" y="332656"/>
            <a:ext cx="727280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minissimo.ru/pic_r/core/fileman/Uploads/%D0%9F%D0%B0%D0%B7%D0%BB%D1%8B%20%D1%81%D0%B2%D0%BE%D0%B8%D0%BC%D0%B8%20%D1%80%D1%83%D0%BA%D0%B0%D0%BC%D0%B8/%D0%A8%D0%BD%D1%83%D1%80%D0%BE%D0%B2%D0%B0%D0%BB%D1%8C%D0%BD%D1%8B%D0%B9%20%D0%BF%D0%BB%D0%B0%D0%BD%D1%88%D0%B5%D1%82/%D0%9A%D1%83%D0%B1%D0%B8%D0%BA%D0%B8%20%D0%9D%D0%B8%D0%BA%D0%B8%D1%82%D0%B8%D0%BD%D0%B0/%D0%9A%D0%BD%D0%B8%D0%B3%D0%B0%20%D0%BF%D0%B0%D0%B7%D0%BB/%D0%A2%D1%80%D0%BE%D0%B9%D0%BD%D1%8B%D0%B5%20%D0%BF%D0%B0%D0%B7%D0%BB%D1%8B%20%D0%93%D0%B5%D0%BE%D0%BC%D0%B5%D1%82%D1%80%D0%B8%D1%87%D0%B5%D1%81%D0%BA%D0%B8%D0%B5%20%D1%84%D0%B8%D0%B3%D1%83%D1%80%D1%8B/%D0%98%D0%B7%D1%83%D1%87%D0%B0%D0%B5%D0%BC%20%D1%86%D0%B8%D1%84%D1%80%D1%8B%20%D0%B8%20%D1%81%D1%87%D0%B5%D1%82/%D0%9D%D0%B0%D0%B9%D0%B4%D0%B8%20%D0%BF%D0%B0%D1%80%D1%83/Naidi_paru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256584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«Остров интересных рассказов»</a:t>
            </a:r>
            <a:endParaRPr lang="ru-RU" dirty="0"/>
          </a:p>
        </p:txBody>
      </p:sp>
      <p:pic>
        <p:nvPicPr>
          <p:cNvPr id="24578" name="Picture 2" descr="https://arhivurokov.ru/multiurok/html/2017/06/12/s_593e95156ae30/646721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7308304" cy="5287517"/>
          </a:xfrm>
          <a:prstGeom prst="rect">
            <a:avLst/>
          </a:prstGeom>
          <a:noFill/>
        </p:spPr>
      </p:pic>
      <p:pic>
        <p:nvPicPr>
          <p:cNvPr id="24580" name="Picture 4" descr="https://shat-sch5.edumsko.ru/uploads/3000/2578/section/178218/foto/intellektual_nyj_marafon.jpg"/>
          <p:cNvPicPr>
            <a:picLocks noChangeAspect="1" noChangeArrowheads="1"/>
          </p:cNvPicPr>
          <p:nvPr/>
        </p:nvPicPr>
        <p:blipFill>
          <a:blip r:embed="rId3" cstate="print"/>
          <a:srcRect l="10556" t="7494" r="4995" b="9578"/>
          <a:stretch>
            <a:fillRect/>
          </a:stretch>
        </p:blipFill>
        <p:spPr bwMode="auto">
          <a:xfrm>
            <a:off x="0" y="3573016"/>
            <a:ext cx="187220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myshared.ru/4/213735/slide_20.jpg"/>
          <p:cNvPicPr>
            <a:picLocks noChangeAspect="1" noChangeArrowheads="1"/>
          </p:cNvPicPr>
          <p:nvPr/>
        </p:nvPicPr>
        <p:blipFill>
          <a:blip r:embed="rId2" cstate="print"/>
          <a:srcRect r="-1114" b="47081"/>
          <a:stretch>
            <a:fillRect/>
          </a:stretch>
        </p:blipFill>
        <p:spPr bwMode="auto">
          <a:xfrm>
            <a:off x="359024" y="1844824"/>
            <a:ext cx="846144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image.slidesharecdn.com/random-151203045219-lva1-app6891/95/-14-638.jpg?cb=14491184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images.myshared.ru/4/213735/slide_20.jpg"/>
          <p:cNvPicPr>
            <a:picLocks noChangeAspect="1" noChangeArrowheads="1"/>
          </p:cNvPicPr>
          <p:nvPr/>
        </p:nvPicPr>
        <p:blipFill>
          <a:blip r:embed="rId2" cstate="print"/>
          <a:srcRect t="52919" r="-2059"/>
          <a:stretch>
            <a:fillRect/>
          </a:stretch>
        </p:blipFill>
        <p:spPr bwMode="auto">
          <a:xfrm>
            <a:off x="179512" y="836712"/>
            <a:ext cx="878497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s12.bskedu.ru/images/depositphotos_67635191-Treasure-island-vector-illustration-isolated-on-white-backgro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96898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Самый умный 2016\shablony-prezentatsiy-powerpoint-pedsovet-15011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08439" y="3068960"/>
            <a:ext cx="13276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1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0"/>
            <a:ext cx="208823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9936" y="1484784"/>
            <a:ext cx="810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134076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708920"/>
            <a:ext cx="208823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19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9" y="3244334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843808" y="4337810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75656" y="5661248"/>
          <a:ext cx="6095999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6" y="1397000"/>
          <a:ext cx="7632849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07"/>
                <a:gridCol w="1090407"/>
                <a:gridCol w="1090407"/>
                <a:gridCol w="1090407"/>
                <a:gridCol w="1090407"/>
                <a:gridCol w="1090407"/>
                <a:gridCol w="1090407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К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О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Р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А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Б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Л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/>
                        <a:t>Ь</a:t>
                      </a:r>
                      <a:endParaRPr lang="ru-RU" sz="8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1801" y="1268760"/>
          <a:ext cx="1450576" cy="1615440"/>
        </p:xfrm>
        <a:graphic>
          <a:graphicData uri="http://schemas.openxmlformats.org/drawingml/2006/table">
            <a:tbl>
              <a:tblPr/>
              <a:tblGrid>
                <a:gridCol w="1450576"/>
              </a:tblGrid>
              <a:tr h="88276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 – 6 =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600" dirty="0" smtClean="0"/>
                        <a:t>У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3718" y="1268760"/>
          <a:ext cx="1728482" cy="1615440"/>
        </p:xfrm>
        <a:graphic>
          <a:graphicData uri="http://schemas.openxmlformats.org/drawingml/2006/table">
            <a:tbl>
              <a:tblPr/>
              <a:tblGrid>
                <a:gridCol w="1728482"/>
              </a:tblGrid>
              <a:tr h="83794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 – 8 =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600" dirty="0" smtClean="0"/>
                        <a:t>Д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750424" y="1268760"/>
          <a:ext cx="1638000" cy="1615440"/>
        </p:xfrm>
        <a:graphic>
          <a:graphicData uri="http://schemas.openxmlformats.org/drawingml/2006/table">
            <a:tbl>
              <a:tblPr/>
              <a:tblGrid>
                <a:gridCol w="163800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+ 2 =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600" dirty="0" smtClean="0"/>
                        <a:t>Ч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9" y="1268760"/>
          <a:ext cx="1512167" cy="1512168"/>
        </p:xfrm>
        <a:graphic>
          <a:graphicData uri="http://schemas.openxmlformats.org/drawingml/2006/table">
            <a:tbl>
              <a:tblPr/>
              <a:tblGrid>
                <a:gridCol w="1512167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 +</a:t>
                      </a:r>
                      <a:r>
                        <a:rPr lang="ru-RU" sz="3200" baseline="0" dirty="0" smtClean="0"/>
                        <a:t> 4 =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ru-RU" sz="4000" baseline="0" dirty="0" smtClean="0"/>
                        <a:t>А</a:t>
                      </a:r>
                      <a:endParaRPr lang="ru-RU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51720" y="4149080"/>
          <a:ext cx="4176464" cy="1152128"/>
        </p:xfrm>
        <a:graphic>
          <a:graphicData uri="http://schemas.openxmlformats.org/drawingml/2006/table">
            <a:tbl>
              <a:tblPr/>
              <a:tblGrid>
                <a:gridCol w="746239"/>
                <a:gridCol w="760879"/>
                <a:gridCol w="753036"/>
                <a:gridCol w="894229"/>
                <a:gridCol w="792257"/>
                <a:gridCol w="22982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79812" y="4706470"/>
          <a:ext cx="4148372" cy="594737"/>
        </p:xfrm>
        <a:graphic>
          <a:graphicData uri="http://schemas.openxmlformats.org/drawingml/2006/table">
            <a:tbl>
              <a:tblPr/>
              <a:tblGrid>
                <a:gridCol w="4148372"/>
              </a:tblGrid>
              <a:tr h="594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«У Д А Ч А»</a:t>
            </a:r>
            <a:endParaRPr lang="ru-RU" dirty="0"/>
          </a:p>
        </p:txBody>
      </p:sp>
      <p:pic>
        <p:nvPicPr>
          <p:cNvPr id="3" name="Picture 2" descr="http://animated-images.su/_ph/8/2/7995363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Это </a:t>
            </a:r>
            <a:r>
              <a:rPr lang="ru-RU" sz="2800" dirty="0"/>
              <a:t>письмо для тех, кто готов </a:t>
            </a:r>
            <a:r>
              <a:rPr lang="ru-RU" sz="2800" dirty="0" smtClean="0"/>
              <a:t>отправиться </a:t>
            </a:r>
            <a:r>
              <a:rPr lang="ru-RU" sz="2800" dirty="0"/>
              <a:t>навстречу </a:t>
            </a:r>
            <a:r>
              <a:rPr lang="ru-RU" sz="2800" dirty="0" smtClean="0"/>
              <a:t> </a:t>
            </a:r>
            <a:r>
              <a:rPr lang="ru-RU" sz="2800" dirty="0"/>
              <a:t>приключениям! </a:t>
            </a:r>
            <a:r>
              <a:rPr lang="ru-RU" sz="2800" dirty="0" smtClean="0"/>
              <a:t> </a:t>
            </a:r>
            <a:r>
              <a:rPr lang="ru-RU" sz="2800" dirty="0"/>
              <a:t>К</a:t>
            </a:r>
            <a:r>
              <a:rPr lang="ru-RU" sz="2800" dirty="0" smtClean="0"/>
              <a:t>то </a:t>
            </a:r>
            <a:r>
              <a:rPr lang="ru-RU" sz="2800" dirty="0"/>
              <a:t>пройдет все </a:t>
            </a:r>
            <a:r>
              <a:rPr lang="ru-RU" sz="2800" dirty="0" smtClean="0"/>
              <a:t> испытания</a:t>
            </a:r>
            <a:r>
              <a:rPr lang="ru-RU" sz="2800" dirty="0"/>
              <a:t>, </a:t>
            </a:r>
            <a:r>
              <a:rPr lang="ru-RU" sz="2800" dirty="0" smtClean="0"/>
              <a:t>мы  расскажем, </a:t>
            </a:r>
            <a:r>
              <a:rPr lang="ru-RU" sz="2800" dirty="0"/>
              <a:t>где </a:t>
            </a:r>
            <a:r>
              <a:rPr lang="ru-RU" sz="2800" dirty="0" smtClean="0"/>
              <a:t>спрятали  сокровища.</a:t>
            </a:r>
            <a:br>
              <a:rPr lang="ru-RU" sz="2800" dirty="0" smtClean="0"/>
            </a:br>
            <a:r>
              <a:rPr lang="ru-RU" sz="2800" dirty="0" smtClean="0"/>
              <a:t>«Пираты»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7410" name="Picture 2" descr="http://images.easyfreeclipart.com/984/pirate-with-old-treasure-chest-royalty-free-stock-photography-image-984782.jpg"/>
          <p:cNvPicPr>
            <a:picLocks noChangeAspect="1" noChangeArrowheads="1"/>
          </p:cNvPicPr>
          <p:nvPr/>
        </p:nvPicPr>
        <p:blipFill>
          <a:blip r:embed="rId2" cstate="print"/>
          <a:srcRect r="349" b="8333"/>
          <a:stretch>
            <a:fillRect/>
          </a:stretch>
        </p:blipFill>
        <p:spPr bwMode="auto">
          <a:xfrm>
            <a:off x="539552" y="2780928"/>
            <a:ext cx="352839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i="1" dirty="0" smtClean="0"/>
              <a:t>Остров правильной речи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458" name="Picture 2" descr="https://d2gg9evh47fn9z.cloudfront.net/800px_COLOURBOX9088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7128792" cy="4680520"/>
          </a:xfrm>
          <a:prstGeom prst="rect">
            <a:avLst/>
          </a:prstGeom>
          <a:noFill/>
        </p:spPr>
      </p:pic>
      <p:pic>
        <p:nvPicPr>
          <p:cNvPr id="19460" name="Picture 4" descr="http://2.bp.blogspot.com/-TfmjdsISoj8/TWagoh2J45I/AAAAAAAAAGo/SJ8moB64rH4/s1600/HADAS+%2528107%2529.jpg"/>
          <p:cNvPicPr>
            <a:picLocks noChangeAspect="1" noChangeArrowheads="1"/>
          </p:cNvPicPr>
          <p:nvPr/>
        </p:nvPicPr>
        <p:blipFill>
          <a:blip r:embed="rId3" cstate="print"/>
          <a:srcRect r="-301"/>
          <a:stretch>
            <a:fillRect/>
          </a:stretch>
        </p:blipFill>
        <p:spPr bwMode="auto">
          <a:xfrm>
            <a:off x="107504" y="1052736"/>
            <a:ext cx="187220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ng.pngtree.com/element_origin_min_pic/16/11/18/1596e89aadd464c9208dedcb58392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man.kiev.ua/images/phocagallery/fotopechat-katalog/Detskie/thumbs/phoca_thumb_l_lv_cartoon_%20ca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81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«Путешествие по островам знаний»</vt:lpstr>
      <vt:lpstr>Слайд 2</vt:lpstr>
      <vt:lpstr>Слайд 3</vt:lpstr>
      <vt:lpstr>Слайд 4</vt:lpstr>
      <vt:lpstr>«У Д А Ч А»</vt:lpstr>
      <vt:lpstr>  Это письмо для тех, кто готов отправиться навстречу  приключениям!  Кто пройдет все  испытания, мы  расскажем, где спрятали  сокровища. «Пираты» </vt:lpstr>
      <vt:lpstr>«Остров правильной речи»</vt:lpstr>
      <vt:lpstr>Слайд 8</vt:lpstr>
      <vt:lpstr>Слайд 9</vt:lpstr>
      <vt:lpstr>Слайд 10</vt:lpstr>
      <vt:lpstr>Слайд 11</vt:lpstr>
      <vt:lpstr>«Остров слов»</vt:lpstr>
      <vt:lpstr>Слайд 13</vt:lpstr>
      <vt:lpstr>Слайд 14</vt:lpstr>
      <vt:lpstr>«Остров интересных рассказов»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островам знаний»</dc:title>
  <dc:creator>Ванюшина Н. Е.</dc:creator>
  <cp:lastModifiedBy>User</cp:lastModifiedBy>
  <cp:revision>48</cp:revision>
  <dcterms:created xsi:type="dcterms:W3CDTF">2018-05-23T03:34:19Z</dcterms:created>
  <dcterms:modified xsi:type="dcterms:W3CDTF">2018-05-30T07:01:34Z</dcterms:modified>
</cp:coreProperties>
</file>