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A6DA2B-7309-4318-9554-72F7D358BE8A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A8123B-8E85-4695-ACD2-2BF7067A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2420888"/>
          </a:xfrm>
        </p:spPr>
        <p:txBody>
          <a:bodyPr>
            <a:noAutofit/>
          </a:bodyPr>
          <a:lstStyle/>
          <a:p>
            <a:r>
              <a:rPr lang="ru-RU" sz="4800" b="1" smtClean="0">
                <a:solidFill>
                  <a:srgbClr val="FFC000"/>
                </a:solidFill>
              </a:rPr>
              <a:t>  Домашние </a:t>
            </a:r>
            <a:r>
              <a:rPr lang="ru-RU" sz="4800" b="1" dirty="0" smtClean="0">
                <a:solidFill>
                  <a:srgbClr val="FFC000"/>
                </a:solidFill>
              </a:rPr>
              <a:t>животные</a:t>
            </a:r>
            <a:br>
              <a:rPr lang="ru-RU" sz="4800" b="1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(</a:t>
            </a:r>
            <a:r>
              <a:rPr lang="ru-RU" sz="4000" dirty="0" smtClean="0">
                <a:solidFill>
                  <a:srgbClr val="FFC000"/>
                </a:solidFill>
              </a:rPr>
              <a:t>презентация к НОД в средней группе)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636912"/>
            <a:ext cx="8503920" cy="3462136"/>
          </a:xfrm>
        </p:spPr>
        <p:txBody>
          <a:bodyPr/>
          <a:lstStyle/>
          <a:p>
            <a:r>
              <a:rPr lang="ru-RU" dirty="0" smtClean="0"/>
              <a:t>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Подготовила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воспитатель Болдырева О.А.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mp4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991393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ba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2656"/>
            <a:ext cx="8229600" cy="61926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d585a7a9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3606022" cy="59401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36262391-stock-photo-cartoon-jungle-illustration-for-t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4584" y="530225"/>
            <a:ext cx="3140869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903" y="266418"/>
            <a:ext cx="4675329" cy="63309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401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aloneanimalaquariumaquaticbowlcarefreecleanclearcolorcolourfauna3314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228" y="530225"/>
            <a:ext cx="6427581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11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  Домашние животные (презентация к НОД в средней группе)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Алёна ЦСКА</cp:lastModifiedBy>
  <cp:revision>14</cp:revision>
  <dcterms:created xsi:type="dcterms:W3CDTF">2017-10-11T18:25:04Z</dcterms:created>
  <dcterms:modified xsi:type="dcterms:W3CDTF">2019-08-11T13:51:32Z</dcterms:modified>
</cp:coreProperties>
</file>