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9C4ED5-D4D7-475C-8796-F6D11B7B8D35}" type="datetimeFigureOut">
              <a:rPr lang="ru-RU" smtClean="0"/>
              <a:pPr/>
              <a:t>11.08.2019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9ED4112-660A-4B72-87C6-EC04EED80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620688"/>
            <a:ext cx="7556376" cy="1800200"/>
          </a:xfrm>
        </p:spPr>
        <p:txBody>
          <a:bodyPr/>
          <a:lstStyle/>
          <a:p>
            <a:r>
              <a:rPr lang="ru-RU" dirty="0" smtClean="0"/>
              <a:t>Занятие по речевому </a:t>
            </a:r>
            <a:r>
              <a:rPr lang="ru-RU" dirty="0" smtClean="0"/>
              <a:t>развитию в средней группе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6656784" cy="3073896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</a:rPr>
              <a:t>«Что мы знаем о весне?»</a:t>
            </a:r>
          </a:p>
          <a:p>
            <a:r>
              <a:rPr lang="ru-RU" sz="4000" b="1" dirty="0" smtClean="0">
                <a:solidFill>
                  <a:srgbClr val="002060"/>
                </a:solidFill>
              </a:rPr>
              <a:t>Подготовила: воспитатель </a:t>
            </a:r>
            <a:r>
              <a:rPr lang="ru-RU" sz="4000" b="1" dirty="0" err="1" smtClean="0">
                <a:solidFill>
                  <a:srgbClr val="002060"/>
                </a:solidFill>
              </a:rPr>
              <a:t>БолдыреваО.А</a:t>
            </a:r>
            <a:r>
              <a:rPr lang="ru-RU" sz="4000" b="1" dirty="0" smtClean="0">
                <a:solidFill>
                  <a:srgbClr val="002060"/>
                </a:solidFill>
              </a:rPr>
              <a:t>.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8100392" cy="1440159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Отгадайте загадку: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95528" y="3212976"/>
            <a:ext cx="4248472" cy="288032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Я раскрываю почки,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Зеленые листочки,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Деревья поливаю,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Движения полна.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Зовут меня….(весна)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964652f6263211e4a1483085a99aa192_ad0c0f2927a911e4a1173085a99aa192-48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3744416" cy="5589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66590" y="-27385"/>
            <a:ext cx="9410590" cy="70579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Упражнение «Скажи ласково»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</a:p>
          <a:p>
            <a:r>
              <a:rPr lang="ru-RU" dirty="0" smtClean="0"/>
              <a:t>Ветер</a:t>
            </a:r>
          </a:p>
          <a:p>
            <a:r>
              <a:rPr lang="ru-RU" dirty="0" smtClean="0"/>
              <a:t>Снег</a:t>
            </a:r>
          </a:p>
          <a:p>
            <a:r>
              <a:rPr lang="ru-RU" dirty="0" smtClean="0"/>
              <a:t>Цветок</a:t>
            </a:r>
          </a:p>
          <a:p>
            <a:r>
              <a:rPr lang="ru-RU" dirty="0" smtClean="0"/>
              <a:t>Ручей</a:t>
            </a:r>
          </a:p>
          <a:p>
            <a:r>
              <a:rPr lang="ru-RU" dirty="0" smtClean="0"/>
              <a:t>Лист</a:t>
            </a:r>
          </a:p>
          <a:p>
            <a:r>
              <a:rPr lang="ru-RU" dirty="0" smtClean="0"/>
              <a:t>Весна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Приметы весн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4682" y="0"/>
            <a:ext cx="7861774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Упражнение «Сравни весну и осень»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7b5f97f5eb03c88cbe2b867eec7c7fcd--for-kid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1748334"/>
            <a:ext cx="4752528" cy="3361333"/>
          </a:xfrm>
        </p:spPr>
      </p:pic>
      <p:pic>
        <p:nvPicPr>
          <p:cNvPr id="5" name="Рисунок 4" descr="1414741608_bezimen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65102"/>
            <a:ext cx="4605432" cy="3327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-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24234"/>
            <a:ext cx="9722304" cy="7282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user_file_54a81c2147982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76672"/>
            <a:ext cx="7982939" cy="5987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</TotalTime>
  <Words>60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Занятие по речевому развитию в средней группе</vt:lpstr>
      <vt:lpstr>                         Отгадайте загадку:</vt:lpstr>
      <vt:lpstr>Слайд 3</vt:lpstr>
      <vt:lpstr>Упражнение «Скажи ласково»</vt:lpstr>
      <vt:lpstr>Слайд 5</vt:lpstr>
      <vt:lpstr>Упражнение «Сравни весну и осень»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ЦСКА</dc:creator>
  <cp:lastModifiedBy>Алёна ЦСКА</cp:lastModifiedBy>
  <cp:revision>9</cp:revision>
  <dcterms:created xsi:type="dcterms:W3CDTF">2018-03-19T18:49:40Z</dcterms:created>
  <dcterms:modified xsi:type="dcterms:W3CDTF">2019-08-11T14:04:51Z</dcterms:modified>
</cp:coreProperties>
</file>