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D0C62A-7351-4C0F-AB04-956EEF82E9A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FE7EA1-5302-4893-85E0-17328639A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664296"/>
          </a:xfrm>
        </p:spPr>
        <p:txBody>
          <a:bodyPr/>
          <a:lstStyle/>
          <a:p>
            <a:r>
              <a:rPr lang="ru-RU" dirty="0" smtClean="0"/>
              <a:t>Л.Н.Толстой «Два товарища»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Подготовила: Болдырева О.А.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e361def9f70bd8674d6563ba8701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683" y="530225"/>
            <a:ext cx="6278672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7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-4383"/>
            <a:ext cx="5688632" cy="68623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22829721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8956" y="530225"/>
            <a:ext cx="3452126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59955" cy="6269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ver3d1__w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9916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250411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047" y="292541"/>
            <a:ext cx="4825201" cy="65054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Л.Н.Толстой «Два товарища»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Л.Н.Толстой «Два товарища»</dc:title>
  <dc:creator>Алёна ЦСКА</dc:creator>
  <cp:lastModifiedBy>Алёна ЦСКА</cp:lastModifiedBy>
  <cp:revision>3</cp:revision>
  <dcterms:created xsi:type="dcterms:W3CDTF">2018-09-10T19:19:57Z</dcterms:created>
  <dcterms:modified xsi:type="dcterms:W3CDTF">2019-08-11T14:23:51Z</dcterms:modified>
</cp:coreProperties>
</file>