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60" r:id="rId5"/>
    <p:sldId id="257" r:id="rId6"/>
    <p:sldId id="261" r:id="rId7"/>
    <p:sldId id="264" r:id="rId8"/>
    <p:sldId id="258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50DC61-4795-4180-BE9D-160CF373EB29}" type="datetimeFigureOut">
              <a:rPr lang="ru-RU" smtClean="0"/>
              <a:pPr/>
              <a:t>30.05.2019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94ADF51-1392-4ADD-97FA-6E6F0971FE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27363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познавательному занятию «Путешествие капельки»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293096"/>
            <a:ext cx="7772400" cy="1584176"/>
          </a:xfrm>
        </p:spPr>
        <p:txBody>
          <a:bodyPr/>
          <a:lstStyle/>
          <a:p>
            <a:r>
              <a:rPr lang="ru-RU" b="1" dirty="0" smtClean="0"/>
              <a:t>Выполнила: воспитатель</a:t>
            </a:r>
          </a:p>
          <a:p>
            <a:r>
              <a:rPr lang="ru-RU" b="1" dirty="0" smtClean="0"/>
              <a:t> старшей группы «Б» Болдырева О.А.</a:t>
            </a:r>
            <a:endParaRPr lang="ru-RU" b="1" dirty="0"/>
          </a:p>
        </p:txBody>
      </p:sp>
      <p:pic>
        <p:nvPicPr>
          <p:cNvPr id="4" name="Рисунок 3" descr="kapelki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996952"/>
            <a:ext cx="2493009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60648"/>
            <a:ext cx="8640959" cy="61926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352928" cy="64087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96944" cy="597666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Куда устремилась вода из тяжелой тучи? </a:t>
            </a:r>
            <a:br>
              <a:rPr lang="ru-RU" sz="2800" dirty="0" smtClean="0"/>
            </a:br>
            <a:r>
              <a:rPr lang="ru-RU" sz="2800" dirty="0" smtClean="0"/>
              <a:t>Как в природе называется это явление?</a:t>
            </a:r>
            <a:endParaRPr lang="ru-RU" sz="2800" dirty="0"/>
          </a:p>
        </p:txBody>
      </p:sp>
      <p:pic>
        <p:nvPicPr>
          <p:cNvPr id="4" name="Содержимое 3" descr="dlya_detey_pro_oblako_10_241242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496944" cy="518457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864096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4" name="Содержимое 3" descr="depositphotos_55492923-stock-photo-water-drop-character-is-wal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04664"/>
            <a:ext cx="4968552" cy="532859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700808"/>
            <a:ext cx="4573136" cy="4334232"/>
          </a:xfrm>
        </p:spPr>
        <p:txBody>
          <a:bodyPr>
            <a:normAutofit fontScale="90000"/>
          </a:bodyPr>
          <a:lstStyle/>
          <a:p>
            <a:r>
              <a:rPr lang="ru-RU" sz="2800" dirty="0" err="1" smtClean="0"/>
              <a:t>Я-блестящий</a:t>
            </a:r>
            <a:r>
              <a:rPr lang="ru-RU" sz="2800" dirty="0" smtClean="0"/>
              <a:t> самовар</a:t>
            </a:r>
            <a:br>
              <a:rPr lang="ru-RU" sz="2800" dirty="0" smtClean="0"/>
            </a:br>
            <a:r>
              <a:rPr lang="ru-RU" sz="2800" dirty="0" smtClean="0"/>
              <a:t>Из-под крышки лезет пар.</a:t>
            </a:r>
            <a:br>
              <a:rPr lang="ru-RU" sz="2800" dirty="0" smtClean="0"/>
            </a:br>
            <a:r>
              <a:rPr lang="ru-RU" sz="2800" dirty="0" smtClean="0"/>
              <a:t>Пар-водичка или нет.</a:t>
            </a:r>
            <a:br>
              <a:rPr lang="ru-RU" sz="2800" dirty="0" smtClean="0"/>
            </a:br>
            <a:r>
              <a:rPr lang="ru-RU" sz="2800" dirty="0" smtClean="0"/>
              <a:t>Ну-ка, дайте мне ответ?    (пар-вода)</a:t>
            </a:r>
            <a:br>
              <a:rPr lang="ru-RU" sz="2800" dirty="0" smtClean="0"/>
            </a:br>
            <a:r>
              <a:rPr lang="ru-RU" sz="2800" dirty="0" smtClean="0"/>
              <a:t>Пар какой?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pngtree-cartoon-maker-png-clipart_2678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764704"/>
            <a:ext cx="3712284" cy="489654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26469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316_html_3e449d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352928" cy="606003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</TotalTime>
  <Words>31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Презентация к познавательному занятию «Путешествие капельки»</vt:lpstr>
      <vt:lpstr>Слайд 2</vt:lpstr>
      <vt:lpstr>Слайд 3</vt:lpstr>
      <vt:lpstr>Куда устремилась вода из тяжелой тучи?  Как в природе называется это явление?</vt:lpstr>
      <vt:lpstr>Слайд 5</vt:lpstr>
      <vt:lpstr>               Физминутка</vt:lpstr>
      <vt:lpstr>Я-блестящий самовар Из-под крышки лезет пар. Пар-водичка или нет. Ну-ка, дайте мне ответ?    (пар-вода) Пар какой?   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познавательному занятию «Путешествие капельки»</dc:title>
  <dc:creator>Алёна ЦСКА</dc:creator>
  <cp:lastModifiedBy>Алёна ЦСКА</cp:lastModifiedBy>
  <cp:revision>13</cp:revision>
  <dcterms:created xsi:type="dcterms:W3CDTF">2019-05-29T18:48:52Z</dcterms:created>
  <dcterms:modified xsi:type="dcterms:W3CDTF">2019-05-30T18:09:26Z</dcterms:modified>
</cp:coreProperties>
</file>