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0A6BAED-6415-420E-85C9-C9ED25ED1D56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370C8CF-E2E4-4A32-ABEB-741CDCE82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Природный мир «Домашние животные»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воспитатель Болдырева О.А.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2149" y="-259470"/>
            <a:ext cx="9314669" cy="71174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sto mult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492895"/>
            <a:ext cx="4392488" cy="1905075"/>
          </a:xfr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0"/>
            <a:ext cx="3096344" cy="2348880"/>
          </a:xfrm>
          <a:prstGeom prst="rect">
            <a:avLst/>
          </a:prstGeom>
        </p:spPr>
      </p:pic>
      <p:pic>
        <p:nvPicPr>
          <p:cNvPr id="6" name="Рисунок 5" descr="3ff33da822d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625752"/>
            <a:ext cx="2592288" cy="1971600"/>
          </a:xfrm>
          <a:prstGeom prst="rect">
            <a:avLst/>
          </a:prstGeom>
        </p:spPr>
      </p:pic>
      <p:pic>
        <p:nvPicPr>
          <p:cNvPr id="7" name="Рисунок 6" descr="535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59832" cy="2348880"/>
          </a:xfrm>
          <a:prstGeom prst="rect">
            <a:avLst/>
          </a:prstGeom>
        </p:spPr>
      </p:pic>
      <p:pic>
        <p:nvPicPr>
          <p:cNvPr id="8" name="Рисунок 7" descr="13663118161894780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845" y="4365104"/>
            <a:ext cx="2010916" cy="1806213"/>
          </a:xfrm>
          <a:prstGeom prst="rect">
            <a:avLst/>
          </a:prstGeom>
        </p:spPr>
      </p:pic>
      <p:pic>
        <p:nvPicPr>
          <p:cNvPr id="9" name="Рисунок 8" descr="img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725144"/>
            <a:ext cx="2411760" cy="1808820"/>
          </a:xfrm>
          <a:prstGeom prst="rect">
            <a:avLst/>
          </a:prstGeom>
        </p:spPr>
      </p:pic>
      <p:pic>
        <p:nvPicPr>
          <p:cNvPr id="10" name="Рисунок 9" descr="gigiena-novorozhdennoj-devochki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0"/>
            <a:ext cx="2987824" cy="23488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</TotalTime>
  <Words>12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Городская</vt:lpstr>
      <vt:lpstr>Природный мир «Домашние животные»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Природный мир «Домашние животные»</dc:title>
  <dc:creator>Алёна ЦСКА</dc:creator>
  <cp:lastModifiedBy>Алёна ЦСКА</cp:lastModifiedBy>
  <cp:revision>3</cp:revision>
  <dcterms:created xsi:type="dcterms:W3CDTF">2018-10-08T17:41:49Z</dcterms:created>
  <dcterms:modified xsi:type="dcterms:W3CDTF">2019-08-11T14:47:07Z</dcterms:modified>
</cp:coreProperties>
</file>