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29" autoAdjust="0"/>
  </p:normalViewPr>
  <p:slideViewPr>
    <p:cSldViewPr>
      <p:cViewPr varScale="1">
        <p:scale>
          <a:sx n="91" d="100"/>
          <a:sy n="91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760397-9010-4BD7-ABED-3468C5C66A44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558687-88F0-4211-8ABB-8ADEA102C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692696"/>
            <a:ext cx="8534400" cy="18002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  <a:cs typeface="Aharoni" pitchFamily="2" charset="-79"/>
              </a:rPr>
              <a:t>Узловая</a:t>
            </a:r>
            <a:endParaRPr lang="ru-RU" sz="9600" b="1" dirty="0">
              <a:solidFill>
                <a:schemeClr val="tx2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(презентация к НОД в старшей группе)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7030A0"/>
                </a:solidFill>
              </a:rPr>
              <a:t>Подготовила: воспитатель Болдырева О.А.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eni-50-letiya-pobedy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992888" cy="59411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eni-50-letiya-pobe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-359734"/>
            <a:ext cx="3960440" cy="6957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dff1f0e-3c73-4ec8-84be-72e56e014f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100901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-555c4449779dd6.771652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728" y="476672"/>
            <a:ext cx="7659695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px-Zavenyag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0"/>
            <a:ext cx="3888432" cy="6444277"/>
          </a:xfrm>
        </p:spPr>
      </p:pic>
      <p:pic>
        <p:nvPicPr>
          <p:cNvPr id="5" name="Рисунок 4" descr="cap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88640"/>
            <a:ext cx="4993481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rnyi-tulpan-uzlovaya-0003906057-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6824466" cy="6768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0px-Памятник_зенитчицам-защитникам_Узловой_(56_и_153_озад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4608512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a839bde-519b-40f9-a09f-2569ba6f4e3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54" y="491836"/>
            <a:ext cx="9122245" cy="60335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h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28980"/>
            <a:ext cx="7848871" cy="634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zlova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342583"/>
            <a:ext cx="9791957" cy="6515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350" y="445060"/>
            <a:ext cx="8563130" cy="6152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5606" y="65000"/>
            <a:ext cx="7328801" cy="6316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eni-50-letiya-pobedy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7920879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eni-50-letiya-pobedy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88640"/>
            <a:ext cx="7128792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a6333_b1a2a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908720"/>
            <a:ext cx="4248472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eni-50-letiya-pobedy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-171400"/>
            <a:ext cx="6336704" cy="73997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29</TotalTime>
  <Words>17</Words>
  <Application>Microsoft Office PowerPoint</Application>
  <PresentationFormat>Экран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Тема2</vt:lpstr>
      <vt:lpstr> Узловая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ЦСКА</dc:creator>
  <cp:lastModifiedBy>Детский сад</cp:lastModifiedBy>
  <cp:revision>5</cp:revision>
  <dcterms:created xsi:type="dcterms:W3CDTF">2018-12-09T19:03:20Z</dcterms:created>
  <dcterms:modified xsi:type="dcterms:W3CDTF">2019-08-15T12:40:39Z</dcterms:modified>
</cp:coreProperties>
</file>