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E5D0B0-0480-4FEE-B1D4-32853D2B8321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499853-D373-441B-825C-55F29E7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58417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Черепахи</a:t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2016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(презентация к НОД в средней     группе)</a:t>
            </a:r>
          </a:p>
          <a:p>
            <a:r>
              <a:rPr lang="ru-RU" sz="2400" dirty="0" smtClean="0"/>
              <a:t>          Подготовила: воспитатель </a:t>
            </a:r>
          </a:p>
          <a:p>
            <a:r>
              <a:rPr lang="ru-RU" sz="2400" dirty="0" smtClean="0"/>
              <a:t>                                         Болдырева О.А.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09634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5855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al-wildlife-zoo-turtle-reptile-fauna-tortoise-vertebrate-box-turtle-greek-tortoise-loggerhead-common-snapping-turtle-emydidae-greek-turtles-11916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20906" cy="55774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rpah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90019" cy="567857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ndex.ru-19837_c11d57bc6297b405edccd9e4ed4107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814" y="188640"/>
            <a:ext cx="9039186" cy="61926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repaha-v-tra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650" y="260648"/>
            <a:ext cx="9123350" cy="58772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joq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944" y="-243408"/>
            <a:ext cx="9039056" cy="67792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repaha-pancir-oke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578335" cy="61926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to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244622" cy="543346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</TotalTime>
  <Words>21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Черепахи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Черепахи</dc:title>
  <dc:creator>Алёна ЦСКА</dc:creator>
  <cp:lastModifiedBy>Алёна ЦСКА</cp:lastModifiedBy>
  <cp:revision>2</cp:revision>
  <dcterms:created xsi:type="dcterms:W3CDTF">2018-09-24T19:20:31Z</dcterms:created>
  <dcterms:modified xsi:type="dcterms:W3CDTF">2019-08-11T15:06:37Z</dcterms:modified>
</cp:coreProperties>
</file>