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8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D8243E-9427-4C84-9A3C-E8F6E1161956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EB995B-2D78-43E3-9098-AFF6D3A51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Презентация к НОД по социальному миру: «Знакомство с электричеством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(старшая группа)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725144"/>
            <a:ext cx="7772400" cy="129614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Подготовила: воспитатель Болдырева О.А.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Ходит-бродит по коврам,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 Водит носом по углам.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Где прошел – там пыли нет,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Пыль и сор – его обед. 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(пылесос)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271944_1puyles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40893" cy="6202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Чудо-ящик – в нем окно,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 том окошечке – кино. 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(телевизор)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yelektropribory-kartinki-dlya-detey-115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-603448"/>
            <a:ext cx="8424936" cy="772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Закипает изнутри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 И пускает пузыри. 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(электрочайник)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d57f548d6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336704" cy="684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Гладит платья и рубашки, </a:t>
            </a:r>
            <a:br>
              <a:rPr lang="ru-RU" sz="3600" b="1" dirty="0" smtClean="0"/>
            </a:br>
            <a:r>
              <a:rPr lang="ru-RU" sz="3600" b="1" dirty="0" smtClean="0"/>
              <a:t>Отутюжит нам кармашки. </a:t>
            </a:r>
            <a:br>
              <a:rPr lang="ru-RU" sz="3600" b="1" dirty="0" smtClean="0"/>
            </a:br>
            <a:r>
              <a:rPr lang="ru-RU" sz="3600" b="1" dirty="0" smtClean="0"/>
              <a:t>Он в хозяйстве верный друг – </a:t>
            </a:r>
            <a:br>
              <a:rPr lang="ru-RU" sz="3600" b="1" dirty="0" smtClean="0"/>
            </a:br>
            <a:r>
              <a:rPr lang="ru-RU" sz="3600" b="1" dirty="0" smtClean="0"/>
              <a:t>Имя у него …</a:t>
            </a:r>
          </a:p>
          <a:p>
            <a:r>
              <a:rPr lang="ru-RU" sz="3600" b="1" dirty="0" smtClean="0"/>
              <a:t>                                          (утюг)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9-04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192688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Сушит ветер-суховей</a:t>
            </a:r>
          </a:p>
          <a:p>
            <a:r>
              <a:rPr lang="ru-RU" sz="3600" b="1" dirty="0" smtClean="0"/>
              <a:t>Кудри мамочки моей. </a:t>
            </a:r>
          </a:p>
          <a:p>
            <a:r>
              <a:rPr lang="ru-RU" sz="3600" b="1" dirty="0" smtClean="0"/>
              <a:t>                                    (фен)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TEK_VT-1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992888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Сегодня день у нас особый,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 приглашаю всех друзья,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 вы со мной идти готовы?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чудесный мир зову вас я!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Там побывать мечтает каждый,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Чтоб прикоснуться к волшебству.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Мы оживлять предметы будем,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в этом я вам помогу.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Эта прачка-автомат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Нам стирает всё подряд.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(стиральная машинка)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yelektropribory-kartinki-dlya-detey-115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826" y="0"/>
            <a:ext cx="706156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 нашей кухне целый год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 Дед Мороз в шкафу живет. 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(холодильник)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Физкультминутка «Рябинка»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холме стоит рябинка,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Держит прямо, ровно спинку. (Потягивания - руки вверх.)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Ей не просто жить на свете —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Ветер крутит, вертит ветер. (Вращение туловищем вправо и влево.)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Но рябинка только гнётся,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 печалится — смеётся. (Наклоны в стороны.)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Вольный ветер грозно дует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рябинку молодую. (Дети машут руками, изображая ветер.)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280097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60-S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3465349" cy="3024336"/>
          </a:xfrm>
        </p:spPr>
      </p:pic>
      <p:pic>
        <p:nvPicPr>
          <p:cNvPr id="5" name="Рисунок 4" descr="img_5710abcab84d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059832" cy="3059832"/>
          </a:xfrm>
          <a:prstGeom prst="rect">
            <a:avLst/>
          </a:prstGeom>
        </p:spPr>
      </p:pic>
      <p:pic>
        <p:nvPicPr>
          <p:cNvPr id="6" name="Рисунок 5" descr="img_56d57f548d6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17032"/>
            <a:ext cx="3352800" cy="2886456"/>
          </a:xfrm>
          <a:prstGeom prst="rect">
            <a:avLst/>
          </a:prstGeom>
        </p:spPr>
      </p:pic>
      <p:pic>
        <p:nvPicPr>
          <p:cNvPr id="7" name="Рисунок 6" descr="VITEK_VT-1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696753"/>
            <a:ext cx="3856429" cy="25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271944_1puyles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2127504" cy="1024128"/>
          </a:xfrm>
        </p:spPr>
      </p:pic>
      <p:pic>
        <p:nvPicPr>
          <p:cNvPr id="5" name="Рисунок 4" descr="1021442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3933056"/>
            <a:ext cx="3649844" cy="2088232"/>
          </a:xfrm>
          <a:prstGeom prst="rect">
            <a:avLst/>
          </a:prstGeom>
        </p:spPr>
      </p:pic>
      <p:pic>
        <p:nvPicPr>
          <p:cNvPr id="6" name="Рисунок 5" descr="71271982_1SHveynaya_mashi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17032"/>
            <a:ext cx="3109805" cy="2286752"/>
          </a:xfrm>
          <a:prstGeom prst="rect">
            <a:avLst/>
          </a:prstGeom>
        </p:spPr>
      </p:pic>
      <p:pic>
        <p:nvPicPr>
          <p:cNvPr id="7" name="Рисунок 6" descr="0029-046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60648"/>
            <a:ext cx="2304256" cy="280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elektropribory-kartinki-dlya-detey-115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54897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обращения с электричеством</a:t>
            </a:r>
            <a:endParaRPr lang="ru-RU" b="1" dirty="0"/>
          </a:p>
        </p:txBody>
      </p:sp>
      <p:pic>
        <p:nvPicPr>
          <p:cNvPr id="4" name="Содержимое 3" descr="konspiekt-uroka-v-1-klassie-po-tiemie-tvoia-biezopasnost-v-domie_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183880" cy="10515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Ребята, а вы любите путешествовать? Хотите, мы сегодня отправимся в путешествие? Но сначала нужно собраться в дорогу.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0981" y="4848508"/>
            <a:ext cx="5055464" cy="174509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Давайте положим в рюкзачок все самое необходимое. В первую очередь надо взять с собой дружбу, ведь без нее нам будет очень трудно в пути. Как вы думаете, что еще необходимо взять с собой? (Знание, взаимовыручку, дисциплину, улыбку, хорошее настроение.)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888bc6f6b01f13de3718bff0a3478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2956035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Дом — стеклянный пузырек,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 живет в нем огонек,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Днем он спит, а как проснется,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Ярким пламенем зажжется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Лампа)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60-S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984776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Что за зверь сидит в розетке?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Из какой сбежал он клетки?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Как на свет он появился?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в розетке поселился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(Электрический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ток)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7842685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Есть помощники у нас.</a:t>
            </a:r>
            <a:br>
              <a:rPr lang="ru-RU" sz="3600" b="1" dirty="0" smtClean="0"/>
            </a:br>
            <a:r>
              <a:rPr lang="ru-RU" sz="3600" b="1" dirty="0" smtClean="0"/>
              <a:t>Труд они нам облегчают,</a:t>
            </a:r>
            <a:br>
              <a:rPr lang="ru-RU" sz="3600" b="1" dirty="0" smtClean="0"/>
            </a:br>
            <a:r>
              <a:rPr lang="ru-RU" sz="3600" b="1" dirty="0" smtClean="0"/>
              <a:t>Время наше сберегают.</a:t>
            </a:r>
            <a:br>
              <a:rPr lang="ru-RU" sz="3600" b="1" dirty="0" smtClean="0"/>
            </a:br>
            <a:r>
              <a:rPr lang="ru-RU" sz="3600" b="1" dirty="0" smtClean="0"/>
              <a:t>А приходится им братцы,</a:t>
            </a:r>
            <a:br>
              <a:rPr lang="ru-RU" sz="3600" b="1" dirty="0" smtClean="0"/>
            </a:br>
            <a:r>
              <a:rPr lang="ru-RU" sz="3600" b="1" dirty="0" smtClean="0"/>
              <a:t>Электричеством питаться.</a:t>
            </a:r>
            <a:br>
              <a:rPr lang="ru-RU" sz="3600" b="1" dirty="0" smtClean="0"/>
            </a:br>
            <a:r>
              <a:rPr lang="ru-RU" sz="3600" b="1" dirty="0" smtClean="0"/>
              <a:t>Всем понятно и без спора,</a:t>
            </a:r>
            <a:br>
              <a:rPr lang="ru-RU" sz="3600" b="1" dirty="0" smtClean="0"/>
            </a:br>
            <a:r>
              <a:rPr lang="ru-RU" sz="3600" b="1" dirty="0" smtClean="0"/>
              <a:t>Это – электроприборы.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2108</TotalTime>
  <Words>256</Words>
  <Application>Microsoft Office PowerPoint</Application>
  <PresentationFormat>Экран (4:3)</PresentationFormat>
  <Paragraphs>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Verdana</vt:lpstr>
      <vt:lpstr>Wingdings 2</vt:lpstr>
      <vt:lpstr>Аспект</vt:lpstr>
      <vt:lpstr>Презентация к НОД по социальному миру: «Знакомство с электричеством» (старшая группа)</vt:lpstr>
      <vt:lpstr>Презентация PowerPoint</vt:lpstr>
      <vt:lpstr>Ребята, а вы любите путешествовать? Хотите, мы сегодня отправимся в путешествие? Но сначала нужно собраться в дорогу.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«Рябинка»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обращения с электричеством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Пользователь Windows</cp:lastModifiedBy>
  <cp:revision>25</cp:revision>
  <dcterms:created xsi:type="dcterms:W3CDTF">2018-10-12T09:31:36Z</dcterms:created>
  <dcterms:modified xsi:type="dcterms:W3CDTF">2019-08-15T13:05:46Z</dcterms:modified>
</cp:coreProperties>
</file>