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5143500" type="screen16x9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e7f1cf4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e7f1cf4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e7f1cf4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e7f1cf4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e7f1cf4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e7f1cf4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736x/94/1e/d6/941ed6828a01b1fe3708735651f99c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026" y="2541184"/>
            <a:ext cx="2221866" cy="2403243"/>
          </a:xfrm>
          <a:prstGeom prst="rect">
            <a:avLst/>
          </a:prstGeom>
          <a:noFill/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24444" y="1007616"/>
            <a:ext cx="8562109" cy="1102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ПОМОГАЕТ СДВИНУТЬСЯ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МАШИНЕ С МЕСТА?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Это </a:t>
            </a:r>
            <a:r>
              <a:rPr lang="ru" dirty="0"/>
              <a:t>легковые автомобили, автобусы, грузовики, специализированный транспорт.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Подумайте, какие плюсы таких машин, а какие минусы?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875" y="822525"/>
            <a:ext cx="5719500" cy="349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880850"/>
            <a:ext cx="2808000" cy="4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 pitchFamily="18" charset="0"/>
                <a:cs typeface="Times New Roman" pitchFamily="18" charset="0"/>
              </a:rPr>
              <a:t>Машина- парусник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Построить машину из вашего конструктора ( важно! не делайте ее тяжелой)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 Сделайте парус ( экспериментируйте с размером и формой)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Подготовьте трассу ( удобней всего стол)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 Начните соревнование- дуйте на парус, и ваша машина начнет свое движение</a:t>
            </a: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r="911" b="63458"/>
          <a:stretch/>
        </p:blipFill>
        <p:spPr>
          <a:xfrm>
            <a:off x="3779825" y="262775"/>
            <a:ext cx="4631051" cy="291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t="60127"/>
          <a:stretch/>
        </p:blipFill>
        <p:spPr>
          <a:xfrm>
            <a:off x="2941667" y="2810019"/>
            <a:ext cx="3600450" cy="20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86762" y="757833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 pitchFamily="18" charset="0"/>
                <a:cs typeface="Times New Roman" pitchFamily="18" charset="0"/>
              </a:rPr>
              <a:t>Машинка-шарик.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Постройте машинку из конструктора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Прикрепите к корпусу воздушный шарик.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Подготовьте трассу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надуйте шарик и зажмите его.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Отпустите шарик.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Можно прикрепить и два шарика))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l="1632" t="9851" b="35632"/>
          <a:stretch/>
        </p:blipFill>
        <p:spPr>
          <a:xfrm>
            <a:off x="5706938" y="681643"/>
            <a:ext cx="3237557" cy="226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Другая 8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</TotalTime>
  <Words>101</Words>
  <Application>Microsoft Office PowerPoint</Application>
  <PresentationFormat>Экран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Тема5</vt:lpstr>
      <vt:lpstr> ЧТО ПОМОГАЕТ СДВИНУТЬСЯ  МАШИНЕ С МЕСТА?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ЧТО ПОМОГАЕТ СДВИНУТЬСЯ  МАШИНЕ С МЕСТА? </dc:title>
  <dc:creator>User</dc:creator>
  <cp:lastModifiedBy>Windows User</cp:lastModifiedBy>
  <cp:revision>3</cp:revision>
  <dcterms:modified xsi:type="dcterms:W3CDTF">2020-10-24T16:15:36Z</dcterms:modified>
</cp:coreProperties>
</file>